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274A-24E7-4561-9A54-E50032C7FEA0}" type="datetimeFigureOut">
              <a:rPr lang="es-PR" smtClean="0"/>
              <a:t>05/08/2012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9E524-4FF8-4E53-B79B-0358DF480C03}" type="slidenum">
              <a:rPr lang="es-PR" smtClean="0"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8305800" cy="608380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627891">
                <a:tc gridSpan="5">
                  <a:txBody>
                    <a:bodyPr/>
                    <a:lstStyle/>
                    <a:p>
                      <a:pPr algn="ctr"/>
                      <a:r>
                        <a:rPr lang="es-PR" sz="3200" dirty="0" smtClean="0">
                          <a:latin typeface="Comic Sans MS" pitchFamily="66" charset="0"/>
                        </a:rPr>
                        <a:t>Agosto 2012</a:t>
                      </a:r>
                      <a:endParaRPr lang="es-PR" sz="32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</a:tr>
              <a:tr h="392431"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Lunes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Martes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Miércoles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Jueves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 smtClean="0"/>
                        <a:t>Viernes</a:t>
                      </a:r>
                      <a:endParaRPr lang="es-PR" dirty="0"/>
                    </a:p>
                  </a:txBody>
                  <a:tcPr/>
                </a:tc>
              </a:tr>
              <a:tr h="1020320"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3</a:t>
                      </a:r>
                      <a:endParaRPr lang="es-PR" dirty="0"/>
                    </a:p>
                  </a:txBody>
                  <a:tcPr/>
                </a:tc>
              </a:tr>
              <a:tr h="1020320">
                <a:tc>
                  <a:txBody>
                    <a:bodyPr/>
                    <a:lstStyle/>
                    <a:p>
                      <a:r>
                        <a:rPr lang="es-PR" dirty="0" smtClean="0"/>
                        <a:t>6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7</a:t>
                      </a:r>
                    </a:p>
                    <a:p>
                      <a:pPr algn="ctr"/>
                      <a:r>
                        <a:rPr lang="es-PR" sz="1400" dirty="0" smtClean="0"/>
                        <a:t>Visita de Padres</a:t>
                      </a:r>
                    </a:p>
                    <a:p>
                      <a:pPr algn="ctr"/>
                      <a:r>
                        <a:rPr lang="es-PR" sz="1400" dirty="0" smtClean="0"/>
                        <a:t>Talleres por materia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8</a:t>
                      </a:r>
                    </a:p>
                    <a:p>
                      <a:pPr algn="ctr"/>
                      <a:r>
                        <a:rPr lang="es-PR" sz="1400" dirty="0" smtClean="0"/>
                        <a:t>Comienzan las clases</a:t>
                      </a:r>
                      <a:endParaRPr lang="es-P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9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10</a:t>
                      </a:r>
                    </a:p>
                    <a:p>
                      <a:pPr algn="ctr"/>
                      <a:r>
                        <a:rPr lang="es-PR" sz="1400" dirty="0" smtClean="0"/>
                        <a:t>Reunión de Equipos</a:t>
                      </a:r>
                    </a:p>
                    <a:p>
                      <a:pPr algn="ctr"/>
                      <a:r>
                        <a:rPr lang="es-PR" sz="1400" dirty="0" smtClean="0"/>
                        <a:t>Estudiantes</a:t>
                      </a:r>
                      <a:r>
                        <a:rPr lang="es-PR" sz="1400" baseline="0" dirty="0" smtClean="0"/>
                        <a:t> salen a las 2:00pm</a:t>
                      </a:r>
                      <a:endParaRPr lang="es-PR" sz="1400" dirty="0"/>
                    </a:p>
                  </a:txBody>
                  <a:tcPr/>
                </a:tc>
              </a:tr>
              <a:tr h="1020320">
                <a:tc>
                  <a:txBody>
                    <a:bodyPr/>
                    <a:lstStyle/>
                    <a:p>
                      <a:r>
                        <a:rPr lang="es-PR" dirty="0" smtClean="0"/>
                        <a:t>13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14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15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16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17</a:t>
                      </a:r>
                      <a:endParaRPr lang="es-PR" dirty="0"/>
                    </a:p>
                  </a:txBody>
                  <a:tcPr/>
                </a:tc>
              </a:tr>
              <a:tr h="941834">
                <a:tc>
                  <a:txBody>
                    <a:bodyPr/>
                    <a:lstStyle/>
                    <a:p>
                      <a:r>
                        <a:rPr lang="es-PR" dirty="0" smtClean="0"/>
                        <a:t>20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21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22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23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24</a:t>
                      </a:r>
                    </a:p>
                    <a:p>
                      <a:pPr algn="ctr"/>
                      <a:r>
                        <a:rPr lang="es-PR" sz="1400" dirty="0" smtClean="0"/>
                        <a:t>Reunión de Equipos</a:t>
                      </a:r>
                    </a:p>
                    <a:p>
                      <a:pPr algn="ctr"/>
                      <a:r>
                        <a:rPr lang="es-PR" sz="1400" dirty="0" smtClean="0"/>
                        <a:t>Estudiantes</a:t>
                      </a:r>
                      <a:r>
                        <a:rPr lang="es-PR" sz="1400" baseline="0" dirty="0" smtClean="0"/>
                        <a:t> salen a las 2:00pm</a:t>
                      </a:r>
                      <a:endParaRPr lang="es-PR" sz="1400" dirty="0" smtClean="0"/>
                    </a:p>
                  </a:txBody>
                  <a:tcPr/>
                </a:tc>
              </a:tr>
              <a:tr h="996685">
                <a:tc>
                  <a:txBody>
                    <a:bodyPr/>
                    <a:lstStyle/>
                    <a:p>
                      <a:r>
                        <a:rPr lang="es-PR" dirty="0" smtClean="0"/>
                        <a:t>27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28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29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30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R" dirty="0" smtClean="0"/>
                        <a:t>31</a:t>
                      </a:r>
                      <a:endParaRPr lang="es-P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2012-08-05T22:43:37Z</dcterms:created>
  <dcterms:modified xsi:type="dcterms:W3CDTF">2012-08-06T01:35:43Z</dcterms:modified>
</cp:coreProperties>
</file>